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Science Fair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and Due Dates</a:t>
            </a:r>
          </a:p>
        </p:txBody>
      </p:sp>
    </p:spTree>
    <p:extLst>
      <p:ext uri="{BB962C8B-B14F-4D97-AF65-F5344CB8AC3E}">
        <p14:creationId xmlns:p14="http://schemas.microsoft.com/office/powerpoint/2010/main" val="156591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need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Write a Research Paper</a:t>
            </a:r>
          </a:p>
          <a:p>
            <a:r>
              <a:rPr lang="en-US" sz="2800" dirty="0"/>
              <a:t>Conduct a scientific investigation</a:t>
            </a:r>
          </a:p>
          <a:p>
            <a:r>
              <a:rPr lang="en-US" sz="2800" dirty="0"/>
              <a:t>Create a tri-fold poster for display</a:t>
            </a:r>
          </a:p>
        </p:txBody>
      </p:sp>
    </p:spTree>
    <p:extLst>
      <p:ext uri="{BB962C8B-B14F-4D97-AF65-F5344CB8AC3E}">
        <p14:creationId xmlns:p14="http://schemas.microsoft.com/office/powerpoint/2010/main" val="199146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Topic- Due October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Start brainstorming now!!!</a:t>
            </a:r>
          </a:p>
          <a:p>
            <a:r>
              <a:rPr lang="en-US" sz="2800" dirty="0"/>
              <a:t>We will go to the library on this day, and your topic will be due at the end of the class period. </a:t>
            </a:r>
          </a:p>
        </p:txBody>
      </p:sp>
    </p:spTree>
    <p:extLst>
      <p:ext uri="{BB962C8B-B14F-4D97-AF65-F5344CB8AC3E}">
        <p14:creationId xmlns:p14="http://schemas.microsoft.com/office/powerpoint/2010/main" val="304953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1" y="1778466"/>
            <a:ext cx="4996923" cy="4012733"/>
          </a:xfrm>
        </p:spPr>
        <p:txBody>
          <a:bodyPr>
            <a:normAutofit/>
          </a:bodyPr>
          <a:lstStyle/>
          <a:p>
            <a:r>
              <a:rPr lang="en-US" sz="2400" dirty="0"/>
              <a:t>Title Page</a:t>
            </a:r>
          </a:p>
          <a:p>
            <a:r>
              <a:rPr lang="en-US" sz="2400" dirty="0"/>
              <a:t>Abstract</a:t>
            </a:r>
          </a:p>
          <a:p>
            <a:r>
              <a:rPr lang="en-US" sz="2400" dirty="0"/>
              <a:t>Introduction</a:t>
            </a:r>
          </a:p>
          <a:p>
            <a:pPr lvl="1"/>
            <a:r>
              <a:rPr lang="en-US" sz="2000" dirty="0"/>
              <a:t>Theory, Problem/Hypothesis, Purpose, Identification of Variable and controlled conditions, methods</a:t>
            </a:r>
          </a:p>
          <a:p>
            <a:r>
              <a:rPr lang="en-US" sz="2400" dirty="0"/>
              <a:t>Results</a:t>
            </a:r>
          </a:p>
          <a:p>
            <a:r>
              <a:rPr lang="en-US" sz="2400" dirty="0"/>
              <a:t>Discussion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1778466"/>
            <a:ext cx="4995334" cy="4012733"/>
          </a:xfrm>
        </p:spPr>
        <p:txBody>
          <a:bodyPr/>
          <a:lstStyle/>
          <a:p>
            <a:r>
              <a:rPr lang="en-US" sz="2800" dirty="0"/>
              <a:t>Conclusions</a:t>
            </a:r>
          </a:p>
          <a:p>
            <a:r>
              <a:rPr lang="en-US" sz="2800" dirty="0"/>
              <a:t>Literature cited</a:t>
            </a:r>
          </a:p>
          <a:p>
            <a:r>
              <a:rPr lang="en-US" sz="2800" dirty="0"/>
              <a:t>Experimental redesign</a:t>
            </a:r>
          </a:p>
          <a:p>
            <a:r>
              <a:rPr lang="en-US" sz="2800" dirty="0"/>
              <a:t>Acknowledgments</a:t>
            </a:r>
          </a:p>
          <a:p>
            <a:r>
              <a:rPr lang="en-US" sz="2800" dirty="0"/>
              <a:t>Appendix</a:t>
            </a:r>
          </a:p>
          <a:p>
            <a:r>
              <a:rPr lang="en-US" sz="2800" dirty="0"/>
              <a:t>Required forms (if applicable)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4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4" name="Rectangle 59"/>
          <p:cNvSpPr>
            <a:spLocks noChangeArrowheads="1"/>
          </p:cNvSpPr>
          <p:nvPr/>
        </p:nvSpPr>
        <p:spPr bwMode="auto">
          <a:xfrm>
            <a:off x="1219200" y="-24991"/>
            <a:ext cx="9535486" cy="633351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4"/>
          <p:cNvSpPr>
            <a:spLocks noChangeShapeType="1"/>
          </p:cNvSpPr>
          <p:nvPr/>
        </p:nvSpPr>
        <p:spPr bwMode="auto">
          <a:xfrm flipH="1">
            <a:off x="1905000" y="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1905000" y="48768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22" name="Line 6"/>
          <p:cNvSpPr>
            <a:spLocks noChangeShapeType="1"/>
          </p:cNvSpPr>
          <p:nvPr/>
        </p:nvSpPr>
        <p:spPr bwMode="auto">
          <a:xfrm>
            <a:off x="7772400" y="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7"/>
          <p:cNvSpPr>
            <a:spLocks noChangeShapeType="1"/>
          </p:cNvSpPr>
          <p:nvPr/>
        </p:nvSpPr>
        <p:spPr bwMode="auto">
          <a:xfrm>
            <a:off x="10134600" y="8382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848600" y="48768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25" name="Line 9"/>
          <p:cNvSpPr>
            <a:spLocks noChangeShapeType="1"/>
          </p:cNvSpPr>
          <p:nvPr/>
        </p:nvSpPr>
        <p:spPr bwMode="auto">
          <a:xfrm>
            <a:off x="1905000" y="9144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WordArt 12"/>
          <p:cNvSpPr>
            <a:spLocks noChangeArrowheads="1" noChangeShapeType="1" noTextEdit="1"/>
          </p:cNvSpPr>
          <p:nvPr/>
        </p:nvSpPr>
        <p:spPr bwMode="auto">
          <a:xfrm rot="35299">
            <a:off x="2209800" y="1751014"/>
            <a:ext cx="140970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Hypothesis</a:t>
            </a:r>
          </a:p>
        </p:txBody>
      </p:sp>
      <p:sp>
        <p:nvSpPr>
          <p:cNvPr id="8227" name="WordArt 13"/>
          <p:cNvSpPr>
            <a:spLocks noChangeArrowheads="1" noChangeShapeType="1" noTextEdit="1"/>
          </p:cNvSpPr>
          <p:nvPr/>
        </p:nvSpPr>
        <p:spPr bwMode="auto">
          <a:xfrm rot="86962">
            <a:off x="2209801" y="2819401"/>
            <a:ext cx="128587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160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Procedure</a:t>
            </a:r>
          </a:p>
        </p:txBody>
      </p:sp>
      <p:sp>
        <p:nvSpPr>
          <p:cNvPr id="8228" name="WordArt 14"/>
          <p:cNvSpPr>
            <a:spLocks noChangeArrowheads="1" noChangeShapeType="1" noTextEdit="1"/>
          </p:cNvSpPr>
          <p:nvPr/>
        </p:nvSpPr>
        <p:spPr bwMode="auto">
          <a:xfrm>
            <a:off x="1981200" y="3124201"/>
            <a:ext cx="1981200" cy="950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Step-By-Step Directions</a:t>
            </a:r>
          </a:p>
        </p:txBody>
      </p:sp>
      <p:sp>
        <p:nvSpPr>
          <p:cNvPr id="8229" name="WordArt 15"/>
          <p:cNvSpPr>
            <a:spLocks noChangeArrowheads="1" noChangeShapeType="1" noTextEdit="1"/>
          </p:cNvSpPr>
          <p:nvPr/>
        </p:nvSpPr>
        <p:spPr bwMode="auto">
          <a:xfrm rot="354391">
            <a:off x="2514600" y="4114801"/>
            <a:ext cx="781050" cy="493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Materials</a:t>
            </a:r>
          </a:p>
        </p:txBody>
      </p:sp>
      <p:sp>
        <p:nvSpPr>
          <p:cNvPr id="8230" name="WordArt 16"/>
          <p:cNvSpPr>
            <a:spLocks noChangeArrowheads="1" noChangeShapeType="1" noTextEdit="1"/>
          </p:cNvSpPr>
          <p:nvPr/>
        </p:nvSpPr>
        <p:spPr bwMode="auto">
          <a:xfrm>
            <a:off x="2362201" y="4876801"/>
            <a:ext cx="790575" cy="493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Variables</a:t>
            </a:r>
          </a:p>
        </p:txBody>
      </p:sp>
      <p:sp>
        <p:nvSpPr>
          <p:cNvPr id="8231" name="Line 17"/>
          <p:cNvSpPr>
            <a:spLocks noChangeShapeType="1"/>
          </p:cNvSpPr>
          <p:nvPr/>
        </p:nvSpPr>
        <p:spPr bwMode="auto">
          <a:xfrm flipH="1">
            <a:off x="4191000" y="762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Rectangle 18"/>
          <p:cNvSpPr>
            <a:spLocks noChangeArrowheads="1"/>
          </p:cNvSpPr>
          <p:nvPr/>
        </p:nvSpPr>
        <p:spPr bwMode="auto">
          <a:xfrm>
            <a:off x="4191000" y="0"/>
            <a:ext cx="3657600" cy="4876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sz="3200"/>
          </a:p>
          <a:p>
            <a:pPr algn="ctr"/>
            <a:endParaRPr lang="en-US"/>
          </a:p>
        </p:txBody>
      </p:sp>
      <p:sp>
        <p:nvSpPr>
          <p:cNvPr id="8233" name="Rectangle 20"/>
          <p:cNvSpPr>
            <a:spLocks noChangeArrowheads="1"/>
          </p:cNvSpPr>
          <p:nvPr/>
        </p:nvSpPr>
        <p:spPr bwMode="auto">
          <a:xfrm rot="20870558">
            <a:off x="2057400" y="1143000"/>
            <a:ext cx="1828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21">
            <a:hlinkClick r:id="" action="ppaction://noaction"/>
          </p:cNvPr>
          <p:cNvSpPr>
            <a:spLocks noChangeArrowheads="1"/>
          </p:cNvSpPr>
          <p:nvPr/>
        </p:nvSpPr>
        <p:spPr bwMode="auto">
          <a:xfrm rot="20870558">
            <a:off x="2057400" y="2286000"/>
            <a:ext cx="1828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Text Box 22"/>
          <p:cNvSpPr txBox="1">
            <a:spLocks noChangeArrowheads="1"/>
          </p:cNvSpPr>
          <p:nvPr/>
        </p:nvSpPr>
        <p:spPr bwMode="auto">
          <a:xfrm>
            <a:off x="5791200" y="2438400"/>
            <a:ext cx="620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</a:t>
            </a:r>
          </a:p>
        </p:txBody>
      </p:sp>
      <p:pic>
        <p:nvPicPr>
          <p:cNvPr id="8236" name="Picture 24" descr="BD0723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1" y="3505200"/>
            <a:ext cx="957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218" name="Object 26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943851" y="1409701"/>
          <a:ext cx="182086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4" imgW="6133941" imgH="3600450" progId="MSGraph.Chart.8">
                  <p:embed followColorScheme="full"/>
                </p:oleObj>
              </mc:Choice>
              <mc:Fallback>
                <p:oleObj name="Chart" r:id="rId4" imgW="6133941" imgH="3600450" progId="MSGraph.Chart.8">
                  <p:embed followColorScheme="full"/>
                  <p:pic>
                    <p:nvPicPr>
                      <p:cNvPr id="8218" name="Object 26">
                        <a:hlinkClick r:id="" action="ppaction://noaction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851" y="1409701"/>
                        <a:ext cx="1820863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7" name="WordArt 27"/>
          <p:cNvSpPr>
            <a:spLocks noChangeArrowheads="1" noChangeShapeType="1" noTextEdit="1"/>
          </p:cNvSpPr>
          <p:nvPr/>
        </p:nvSpPr>
        <p:spPr bwMode="auto">
          <a:xfrm rot="302536">
            <a:off x="2362201" y="533401"/>
            <a:ext cx="1019175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Purpose</a:t>
            </a:r>
          </a:p>
        </p:txBody>
      </p:sp>
      <p:sp>
        <p:nvSpPr>
          <p:cNvPr id="8238" name="WordArt 28"/>
          <p:cNvSpPr>
            <a:spLocks noChangeArrowheads="1" noChangeShapeType="1" noTextEdit="1"/>
          </p:cNvSpPr>
          <p:nvPr/>
        </p:nvSpPr>
        <p:spPr bwMode="auto">
          <a:xfrm rot="1503594">
            <a:off x="8320088" y="466725"/>
            <a:ext cx="1071562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0037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Graph</a:t>
            </a:r>
          </a:p>
        </p:txBody>
      </p:sp>
      <p:sp>
        <p:nvSpPr>
          <p:cNvPr id="8239" name="Rectangl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10200" y="2895600"/>
            <a:ext cx="14478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30"/>
          <p:cNvSpPr>
            <a:spLocks noChangeShapeType="1"/>
          </p:cNvSpPr>
          <p:nvPr/>
        </p:nvSpPr>
        <p:spPr bwMode="auto">
          <a:xfrm>
            <a:off x="5410200" y="3124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1" name="Line 31"/>
          <p:cNvSpPr>
            <a:spLocks noChangeShapeType="1"/>
          </p:cNvSpPr>
          <p:nvPr/>
        </p:nvSpPr>
        <p:spPr bwMode="auto">
          <a:xfrm>
            <a:off x="54102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2" name="Line 32"/>
          <p:cNvSpPr>
            <a:spLocks noChangeShapeType="1"/>
          </p:cNvSpPr>
          <p:nvPr/>
        </p:nvSpPr>
        <p:spPr bwMode="auto">
          <a:xfrm>
            <a:off x="54102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3" name="Line 33"/>
          <p:cNvSpPr>
            <a:spLocks noChangeShapeType="1"/>
          </p:cNvSpPr>
          <p:nvPr/>
        </p:nvSpPr>
        <p:spPr bwMode="auto">
          <a:xfrm>
            <a:off x="54102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4" name="Line 34"/>
          <p:cNvSpPr>
            <a:spLocks noChangeShapeType="1"/>
          </p:cNvSpPr>
          <p:nvPr/>
        </p:nvSpPr>
        <p:spPr bwMode="auto">
          <a:xfrm>
            <a:off x="5791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5" name="Line 35"/>
          <p:cNvSpPr>
            <a:spLocks noChangeShapeType="1"/>
          </p:cNvSpPr>
          <p:nvPr/>
        </p:nvSpPr>
        <p:spPr bwMode="auto">
          <a:xfrm>
            <a:off x="6172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6" name="Line 36"/>
          <p:cNvSpPr>
            <a:spLocks noChangeShapeType="1"/>
          </p:cNvSpPr>
          <p:nvPr/>
        </p:nvSpPr>
        <p:spPr bwMode="auto">
          <a:xfrm>
            <a:off x="6553200" y="2895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7" name="WordArt 37"/>
          <p:cNvSpPr>
            <a:spLocks noChangeArrowheads="1" noChangeShapeType="1" noTextEdit="1"/>
          </p:cNvSpPr>
          <p:nvPr/>
        </p:nvSpPr>
        <p:spPr bwMode="auto">
          <a:xfrm rot="2026304">
            <a:off x="8458201" y="2590800"/>
            <a:ext cx="1071563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Results</a:t>
            </a:r>
          </a:p>
        </p:txBody>
      </p:sp>
      <p:sp>
        <p:nvSpPr>
          <p:cNvPr id="8248" name="WordArt 38"/>
          <p:cNvSpPr>
            <a:spLocks noChangeArrowheads="1" noChangeShapeType="1" noTextEdit="1"/>
          </p:cNvSpPr>
          <p:nvPr/>
        </p:nvSpPr>
        <p:spPr bwMode="auto">
          <a:xfrm rot="2168864">
            <a:off x="8382001" y="3810000"/>
            <a:ext cx="1147763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Conclusion</a:t>
            </a:r>
          </a:p>
        </p:txBody>
      </p:sp>
      <p:sp>
        <p:nvSpPr>
          <p:cNvPr id="8249" name="Rectangle 40">
            <a:hlinkClick r:id="" action="ppaction://noaction"/>
          </p:cNvPr>
          <p:cNvSpPr>
            <a:spLocks noChangeArrowheads="1"/>
          </p:cNvSpPr>
          <p:nvPr/>
        </p:nvSpPr>
        <p:spPr bwMode="auto">
          <a:xfrm rot="20870558">
            <a:off x="2133600" y="38100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Rectangle 41">
            <a:hlinkClick r:id="" action="ppaction://noaction"/>
          </p:cNvPr>
          <p:cNvSpPr>
            <a:spLocks noChangeArrowheads="1"/>
          </p:cNvSpPr>
          <p:nvPr/>
        </p:nvSpPr>
        <p:spPr bwMode="auto">
          <a:xfrm rot="20870558">
            <a:off x="2209800" y="4648200"/>
            <a:ext cx="152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Rectangle 42">
            <a:hlinkClick r:id="" action="ppaction://noaction"/>
          </p:cNvPr>
          <p:cNvSpPr>
            <a:spLocks noChangeArrowheads="1"/>
          </p:cNvSpPr>
          <p:nvPr/>
        </p:nvSpPr>
        <p:spPr bwMode="auto">
          <a:xfrm rot="970325">
            <a:off x="8216901" y="4656138"/>
            <a:ext cx="1660525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Rectangle 43">
            <a:hlinkClick r:id="" action="ppaction://noaction"/>
          </p:cNvPr>
          <p:cNvSpPr>
            <a:spLocks noChangeArrowheads="1"/>
          </p:cNvSpPr>
          <p:nvPr/>
        </p:nvSpPr>
        <p:spPr bwMode="auto">
          <a:xfrm rot="970325">
            <a:off x="8077201" y="3505201"/>
            <a:ext cx="1736725" cy="493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20568680">
            <a:off x="2097089" y="609601"/>
            <a:ext cx="1804987" cy="3857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20785853">
            <a:off x="1978026" y="1884363"/>
            <a:ext cx="1757363" cy="34131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20817884">
            <a:off x="1828800" y="3429001"/>
            <a:ext cx="2057400" cy="4095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09800" y="4953000"/>
            <a:ext cx="1143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38400" y="4267200"/>
            <a:ext cx="990600" cy="381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600" y="457200"/>
            <a:ext cx="24384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2286000"/>
            <a:ext cx="9906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457200"/>
            <a:ext cx="12954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77200" y="2590800"/>
            <a:ext cx="17526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29600" y="3810000"/>
            <a:ext cx="16002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Text Box 58"/>
          <p:cNvSpPr txBox="1">
            <a:spLocks noChangeArrowheads="1"/>
          </p:cNvSpPr>
          <p:nvPr/>
        </p:nvSpPr>
        <p:spPr bwMode="auto">
          <a:xfrm>
            <a:off x="3810000" y="5486401"/>
            <a:ext cx="4883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Click on each part of the investigation </a:t>
            </a:r>
          </a:p>
          <a:p>
            <a:r>
              <a:rPr lang="en-US">
                <a:latin typeface="Georgia" pitchFamily="18" charset="0"/>
              </a:rPr>
              <a:t>and type or paste in your specific information.</a:t>
            </a:r>
          </a:p>
        </p:txBody>
      </p:sp>
      <p:sp>
        <p:nvSpPr>
          <p:cNvPr id="8265" name="Rectangle 67"/>
          <p:cNvSpPr>
            <a:spLocks noChangeArrowheads="1"/>
          </p:cNvSpPr>
          <p:nvPr/>
        </p:nvSpPr>
        <p:spPr bwMode="auto">
          <a:xfrm>
            <a:off x="4876800" y="381000"/>
            <a:ext cx="2514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Title</a:t>
            </a:r>
          </a:p>
          <a:p>
            <a:pPr algn="ctr"/>
            <a:endParaRPr lang="en-US"/>
          </a:p>
        </p:txBody>
      </p:sp>
      <p:pic>
        <p:nvPicPr>
          <p:cNvPr id="8266" name="Picture 6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1" y="2209800"/>
            <a:ext cx="1063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7" name="Rectangle 70">
            <a:hlinkClick r:id="" action="ppaction://noaction"/>
          </p:cNvPr>
          <p:cNvSpPr>
            <a:spLocks noChangeArrowheads="1"/>
          </p:cNvSpPr>
          <p:nvPr/>
        </p:nvSpPr>
        <p:spPr bwMode="auto">
          <a:xfrm rot="20870558">
            <a:off x="2362200" y="5257800"/>
            <a:ext cx="152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46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</TotalTime>
  <Words>126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Georgia</vt:lpstr>
      <vt:lpstr>Celestial</vt:lpstr>
      <vt:lpstr>Chart</vt:lpstr>
      <vt:lpstr>The Science Fair Project</vt:lpstr>
      <vt:lpstr>What you will need to Do</vt:lpstr>
      <vt:lpstr>Topic- Due October 4th </vt:lpstr>
      <vt:lpstr>Parts of the Paper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Science Fair Project</dc:title>
  <dc:creator>Lauren Smith</dc:creator>
  <cp:lastModifiedBy>Lauren Smith</cp:lastModifiedBy>
  <cp:revision>2</cp:revision>
  <dcterms:created xsi:type="dcterms:W3CDTF">2016-09-25T20:10:26Z</dcterms:created>
  <dcterms:modified xsi:type="dcterms:W3CDTF">2016-09-25T20:20:42Z</dcterms:modified>
</cp:coreProperties>
</file>